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0" r:id="rId3"/>
    <p:sldId id="335" r:id="rId4"/>
    <p:sldId id="343" r:id="rId5"/>
    <p:sldId id="347" r:id="rId6"/>
    <p:sldId id="346" r:id="rId7"/>
    <p:sldId id="351" r:id="rId8"/>
    <p:sldId id="36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3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h Weingart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93" autoAdjust="0"/>
    <p:restoredTop sz="98642" autoAdjust="0"/>
  </p:normalViewPr>
  <p:slideViewPr>
    <p:cSldViewPr snapToGrid="0" snapToObjects="1">
      <p:cViewPr varScale="1">
        <p:scale>
          <a:sx n="90" d="100"/>
          <a:sy n="90" d="100"/>
        </p:scale>
        <p:origin x="-560" y="-112"/>
      </p:cViewPr>
      <p:guideLst>
        <p:guide orient="horz" pos="63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47C7-5491-3349-9F80-C4CDA0A524B7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AD22-C70E-254B-9B1D-0778F257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2AE2-9DCC-214F-B9DD-EF81FFF7A19A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9715-A423-004C-8B83-5D893D86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good example of how data and information from the healthcare advocates can support housing equity.  We need partners in many areas – criminal justice, education, employment, transportation, food justice, etc. to make connections between housing and opportunity.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Home Owners Loan Corporation – example of government sponsored redlining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Home Owners Loan Corporation – example of government sponsored redlining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Home Owners Loan Corporation – example of government sponsored redlining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Home Owners Loan Corporation – example of government sponsored redlining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Home Owners Loan Corporation – example of government sponsored redlining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7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9715-A423-004C-8B83-5D893D867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7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3B4EB0A-A9D4-9A44-AD32-FAB6B36A199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2A549F2-B481-0F4F-8C78-31BCEEFFC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ofairhousing.org" TargetMode="External"/><Relationship Id="rId4" Type="http://schemas.openxmlformats.org/officeDocument/2006/relationships/hyperlink" Target="http://www.nationalfairhousing.org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673" y="1917575"/>
            <a:ext cx="2480328" cy="270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8" y="2352183"/>
            <a:ext cx="6400872" cy="1828800"/>
          </a:xfrm>
        </p:spPr>
        <p:txBody>
          <a:bodyPr/>
          <a:lstStyle/>
          <a:p>
            <a:pPr algn="ctr"/>
            <a:r>
              <a:rPr lang="en-US" sz="3800" dirty="0" smtClean="0"/>
              <a:t>Housing mobility in </a:t>
            </a:r>
            <a:br>
              <a:rPr lang="en-US" sz="3800" dirty="0" smtClean="0"/>
            </a:br>
            <a:r>
              <a:rPr lang="en-US" sz="3800" dirty="0" smtClean="0"/>
              <a:t>New Orleans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1400" dirty="0" smtClean="0"/>
              <a:t>Greater New </a:t>
            </a:r>
            <a:r>
              <a:rPr lang="en-US" sz="1400" dirty="0" err="1" smtClean="0"/>
              <a:t>orleans</a:t>
            </a:r>
            <a:r>
              <a:rPr lang="en-US" sz="1400" dirty="0" smtClean="0"/>
              <a:t> Fair housing action Center</a:t>
            </a:r>
            <a:endParaRPr lang="en-US" sz="1400" dirty="0"/>
          </a:p>
        </p:txBody>
      </p:sp>
      <p:pic>
        <p:nvPicPr>
          <p:cNvPr id="4" name="Picture 3" descr="FHUlogo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37" y="2115895"/>
            <a:ext cx="2342693" cy="2329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444" y="3358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living in the big Easy</a:t>
            </a:r>
            <a:endParaRPr lang="en-US" dirty="0"/>
          </a:p>
        </p:txBody>
      </p:sp>
      <p:pic>
        <p:nvPicPr>
          <p:cNvPr id="4" name="Picture 3" descr="Screen Shot 2018-03-09 at 8.5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4" y="1655674"/>
            <a:ext cx="7395913" cy="50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pushed to the Margins</a:t>
            </a:r>
            <a:endParaRPr lang="en-US" dirty="0"/>
          </a:p>
        </p:txBody>
      </p:sp>
      <p:pic>
        <p:nvPicPr>
          <p:cNvPr id="5" name="Picture 4" descr="Screen Shot 2018-03-09 at 9.0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1" y="1601214"/>
            <a:ext cx="6977352" cy="52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N.O. East, Lower 9, &amp; Algiers</a:t>
            </a:r>
            <a:endParaRPr lang="en-US" dirty="0"/>
          </a:p>
        </p:txBody>
      </p:sp>
      <p:pic>
        <p:nvPicPr>
          <p:cNvPr id="2" name="Picture 1" descr="HCVP_Families_Pushed_Margins_2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63" y="1616689"/>
            <a:ext cx="6699461" cy="51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Payment standards</a:t>
            </a:r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1586736"/>
            <a:ext cx="7241166" cy="5255810"/>
          </a:xfrm>
          <a:prstGeom prst="rect">
            <a:avLst/>
          </a:prstGeom>
        </p:spPr>
      </p:pic>
      <p:pic>
        <p:nvPicPr>
          <p:cNvPr id="2" name="Picture 1" descr="Screen Shot 2019-02-10 at 4.15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1" y="2776688"/>
            <a:ext cx="7471220" cy="24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Payment standards</a:t>
            </a:r>
            <a:endParaRPr lang="en-US" dirty="0"/>
          </a:p>
        </p:txBody>
      </p:sp>
      <p:pic>
        <p:nvPicPr>
          <p:cNvPr id="4" name="Picture 3" descr="Zip_Code_w_SAFMRs_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97" y="1631327"/>
            <a:ext cx="6781104" cy="51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Landlord recruitment</a:t>
            </a:r>
            <a:endParaRPr lang="en-US" dirty="0"/>
          </a:p>
        </p:txBody>
      </p:sp>
      <p:pic>
        <p:nvPicPr>
          <p:cNvPr id="5" name="Picture 4" descr="Open_Neighborhoods_Project_Flyer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45" y="1707446"/>
            <a:ext cx="3805511" cy="49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4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sz="1200" dirty="0" smtClean="0"/>
          </a:p>
          <a:p>
            <a:pPr marL="45720" indent="0" algn="ctr">
              <a:buNone/>
            </a:pPr>
            <a:r>
              <a:rPr lang="en-US" dirty="0" smtClean="0"/>
              <a:t>404 S. Jefferson Davis Pkwy</a:t>
            </a:r>
          </a:p>
          <a:p>
            <a:pPr marL="45720" indent="0" algn="ctr">
              <a:buNone/>
            </a:pPr>
            <a:r>
              <a:rPr lang="en-US" dirty="0" smtClean="0"/>
              <a:t>New Orleans, LA 70119</a:t>
            </a:r>
          </a:p>
          <a:p>
            <a:pPr marL="45720" indent="0" algn="ctr">
              <a:buNone/>
            </a:pPr>
            <a:r>
              <a:rPr lang="en-US" dirty="0" smtClean="0"/>
              <a:t>(504) 596-2100</a:t>
            </a:r>
          </a:p>
          <a:p>
            <a:pPr marL="45720" indent="0" algn="ctr">
              <a:buNone/>
            </a:pPr>
            <a:r>
              <a:rPr lang="en-US" dirty="0" smtClean="0">
                <a:hlinkClick r:id="rId3"/>
              </a:rPr>
              <a:t>www.gnofairhousing.org</a:t>
            </a: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To download the National Fair Housing Alliance’s 2006 and 2007 Fair Housing Trends reports: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>
                <a:hlinkClick r:id="rId4"/>
              </a:rPr>
              <a:t>www.nationalfairhousing.org</a:t>
            </a:r>
            <a:endParaRPr lang="en-US" dirty="0" smtClean="0"/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New </a:t>
            </a:r>
            <a:r>
              <a:rPr lang="en-US" dirty="0" err="1" smtClean="0"/>
              <a:t>orleans</a:t>
            </a:r>
            <a:r>
              <a:rPr lang="en-US" dirty="0" smtClean="0"/>
              <a:t> fair housing action center</a:t>
            </a:r>
            <a:endParaRPr lang="en-US" dirty="0"/>
          </a:p>
        </p:txBody>
      </p:sp>
      <p:pic>
        <p:nvPicPr>
          <p:cNvPr id="6" name="Picture 5" descr="logo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52" y="1831260"/>
            <a:ext cx="4188865" cy="13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075A95"/>
      </a:dk2>
      <a:lt2>
        <a:srgbClr val="E4E9EF"/>
      </a:lt2>
      <a:accent1>
        <a:srgbClr val="699BC9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17941</TotalTime>
  <Words>186</Words>
  <Application>Microsoft Macintosh PowerPoint</Application>
  <PresentationFormat>On-screen Show (4:3)</PresentationFormat>
  <Paragraphs>37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Housing mobility in  New Orleans  Greater New orleans Fair housing action Center</vt:lpstr>
      <vt:lpstr>Hard living in the big Easy</vt:lpstr>
      <vt:lpstr>Families pushed to the Margins</vt:lpstr>
      <vt:lpstr>N.O. East, Lower 9, &amp; Algiers</vt:lpstr>
      <vt:lpstr>Exception Payment standards</vt:lpstr>
      <vt:lpstr>Exception Payment standards</vt:lpstr>
      <vt:lpstr>Landlord recruitment</vt:lpstr>
      <vt:lpstr>Feedback and Questions</vt:lpstr>
      <vt:lpstr>Greater New orleans fair housing action center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HOUSING  &amp; THE FORECLOSURE CRISIS  Greater New orleans Fair housing action Center</dc:title>
  <dc:creator>Hannah Adams</dc:creator>
  <cp:lastModifiedBy>Max Ciardullo</cp:lastModifiedBy>
  <cp:revision>172</cp:revision>
  <cp:lastPrinted>2018-03-13T21:54:38Z</cp:lastPrinted>
  <dcterms:created xsi:type="dcterms:W3CDTF">2011-11-16T19:44:41Z</dcterms:created>
  <dcterms:modified xsi:type="dcterms:W3CDTF">2019-02-10T22:23:05Z</dcterms:modified>
</cp:coreProperties>
</file>